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8"/>
  </p:notesMasterIdLst>
  <p:handoutMasterIdLst>
    <p:handoutMasterId r:id="rId29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302" r:id="rId14"/>
    <p:sldId id="303" r:id="rId15"/>
    <p:sldId id="304" r:id="rId16"/>
    <p:sldId id="269" r:id="rId17"/>
    <p:sldId id="270" r:id="rId18"/>
    <p:sldId id="287" r:id="rId19"/>
    <p:sldId id="291" r:id="rId20"/>
    <p:sldId id="289" r:id="rId21"/>
    <p:sldId id="288" r:id="rId22"/>
    <p:sldId id="290" r:id="rId23"/>
    <p:sldId id="292" r:id="rId24"/>
    <p:sldId id="293" r:id="rId25"/>
    <p:sldId id="305" r:id="rId26"/>
    <p:sldId id="277" r:id="rId27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5A815-5A68-455D-AB21-F74287AFB64E}" v="5" dt="2021-03-03T10:59:24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7:00:32.098" v="2141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7:00:32.098" v="2141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7:00:32.098" v="2141" actId="20577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Thomas COUILLEAUX" userId="b9b64f94-a869-4bbe-89a3-653e6af39096" providerId="ADAL" clId="{E655A815-5A68-455D-AB21-F74287AFB64E}"/>
    <pc:docChg chg="custSel addSld modSld">
      <pc:chgData name="Thomas COUILLEAUX" userId="b9b64f94-a869-4bbe-89a3-653e6af39096" providerId="ADAL" clId="{E655A815-5A68-455D-AB21-F74287AFB64E}" dt="2021-03-03T11:00:10.428" v="259" actId="122"/>
      <pc:docMkLst>
        <pc:docMk/>
      </pc:docMkLst>
      <pc:sldChg chg="modSp mod">
        <pc:chgData name="Thomas COUILLEAUX" userId="b9b64f94-a869-4bbe-89a3-653e6af39096" providerId="ADAL" clId="{E655A815-5A68-455D-AB21-F74287AFB64E}" dt="2021-03-02T14:45:11.192" v="215" actId="313"/>
        <pc:sldMkLst>
          <pc:docMk/>
          <pc:sldMk cId="629195197" sldId="281"/>
        </pc:sldMkLst>
        <pc:spChg chg="mod">
          <ac:chgData name="Thomas COUILLEAUX" userId="b9b64f94-a869-4bbe-89a3-653e6af39096" providerId="ADAL" clId="{E655A815-5A68-455D-AB21-F74287AFB64E}" dt="2021-03-02T14:45:11.192" v="215" actId="313"/>
          <ac:spMkLst>
            <pc:docMk/>
            <pc:sldMk cId="629195197" sldId="281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43.846" v="234" actId="1076"/>
        <pc:sldMkLst>
          <pc:docMk/>
          <pc:sldMk cId="3105311998" sldId="288"/>
        </pc:sldMkLst>
        <pc:spChg chg="mod">
          <ac:chgData name="Thomas COUILLEAUX" userId="b9b64f94-a869-4bbe-89a3-653e6af39096" providerId="ADAL" clId="{E655A815-5A68-455D-AB21-F74287AFB64E}" dt="2021-03-02T14:51:43.846" v="234" actId="1076"/>
          <ac:spMkLst>
            <pc:docMk/>
            <pc:sldMk cId="3105311998" sldId="288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3T11:00:10.428" v="259" actId="122"/>
        <pc:sldMkLst>
          <pc:docMk/>
          <pc:sldMk cId="2522750641" sldId="289"/>
        </pc:sldMkLst>
        <pc:spChg chg="mod">
          <ac:chgData name="Thomas COUILLEAUX" userId="b9b64f94-a869-4bbe-89a3-653e6af39096" providerId="ADAL" clId="{E655A815-5A68-455D-AB21-F74287AFB64E}" dt="2021-03-03T11:00:10.428" v="259" actId="122"/>
          <ac:spMkLst>
            <pc:docMk/>
            <pc:sldMk cId="2522750641" sldId="289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50.437" v="236" actId="1076"/>
        <pc:sldMkLst>
          <pc:docMk/>
          <pc:sldMk cId="2624578670" sldId="290"/>
        </pc:sldMkLst>
        <pc:spChg chg="mod">
          <ac:chgData name="Thomas COUILLEAUX" userId="b9b64f94-a869-4bbe-89a3-653e6af39096" providerId="ADAL" clId="{E655A815-5A68-455D-AB21-F74287AFB64E}" dt="2021-03-02T14:51:50.437" v="236" actId="1076"/>
          <ac:spMkLst>
            <pc:docMk/>
            <pc:sldMk cId="2624578670" sldId="290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2:16.957" v="239" actId="1076"/>
        <pc:sldMkLst>
          <pc:docMk/>
          <pc:sldMk cId="1859979204" sldId="291"/>
        </pc:sldMkLst>
        <pc:spChg chg="mod">
          <ac:chgData name="Thomas COUILLEAUX" userId="b9b64f94-a869-4bbe-89a3-653e6af39096" providerId="ADAL" clId="{E655A815-5A68-455D-AB21-F74287AFB64E}" dt="2021-03-02T14:52:16.957" v="239" actId="1076"/>
          <ac:spMkLst>
            <pc:docMk/>
            <pc:sldMk cId="1859979204" sldId="291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1:56.086" v="237" actId="1076"/>
        <pc:sldMkLst>
          <pc:docMk/>
          <pc:sldMk cId="153733284" sldId="292"/>
        </pc:sldMkLst>
        <pc:spChg chg="mod">
          <ac:chgData name="Thomas COUILLEAUX" userId="b9b64f94-a869-4bbe-89a3-653e6af39096" providerId="ADAL" clId="{E655A815-5A68-455D-AB21-F74287AFB64E}" dt="2021-03-02T14:51:56.086" v="237" actId="1076"/>
          <ac:spMkLst>
            <pc:docMk/>
            <pc:sldMk cId="153733284" sldId="292"/>
            <ac:spMk id="11" creationId="{029B187B-E7D3-44A8-BA3B-5686745B272D}"/>
          </ac:spMkLst>
        </pc:spChg>
      </pc:sldChg>
      <pc:sldChg chg="modSp mod">
        <pc:chgData name="Thomas COUILLEAUX" userId="b9b64f94-a869-4bbe-89a3-653e6af39096" providerId="ADAL" clId="{E655A815-5A68-455D-AB21-F74287AFB64E}" dt="2021-03-02T14:52:00.740" v="238" actId="1076"/>
        <pc:sldMkLst>
          <pc:docMk/>
          <pc:sldMk cId="1810449451" sldId="293"/>
        </pc:sldMkLst>
        <pc:spChg chg="mod">
          <ac:chgData name="Thomas COUILLEAUX" userId="b9b64f94-a869-4bbe-89a3-653e6af39096" providerId="ADAL" clId="{E655A815-5A68-455D-AB21-F74287AFB64E}" dt="2021-03-02T14:52:00.740" v="238" actId="1076"/>
          <ac:spMkLst>
            <pc:docMk/>
            <pc:sldMk cId="1810449451" sldId="293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7:14.021" v="63" actId="255"/>
        <pc:sldMkLst>
          <pc:docMk/>
          <pc:sldMk cId="2839419370" sldId="302"/>
        </pc:sldMkLst>
        <pc:spChg chg="mod">
          <ac:chgData name="Thomas COUILLEAUX" userId="b9b64f94-a869-4bbe-89a3-653e6af39096" providerId="ADAL" clId="{E655A815-5A68-455D-AB21-F74287AFB64E}" dt="2021-02-22T10:17:14.021" v="63" actId="255"/>
          <ac:spMkLst>
            <pc:docMk/>
            <pc:sldMk cId="2839419370" sldId="302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05.474" v="98" actId="20577"/>
        <pc:sldMkLst>
          <pc:docMk/>
          <pc:sldMk cId="2291878687" sldId="303"/>
        </pc:sldMkLst>
        <pc:spChg chg="mod">
          <ac:chgData name="Thomas COUILLEAUX" userId="b9b64f94-a869-4bbe-89a3-653e6af39096" providerId="ADAL" clId="{E655A815-5A68-455D-AB21-F74287AFB64E}" dt="2021-02-22T10:18:05.474" v="98" actId="20577"/>
          <ac:spMkLst>
            <pc:docMk/>
            <pc:sldMk cId="2291878687" sldId="303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2-22T10:18:42.833" v="122" actId="20577"/>
        <pc:sldMkLst>
          <pc:docMk/>
          <pc:sldMk cId="3540495122" sldId="304"/>
        </pc:sldMkLst>
        <pc:spChg chg="mod">
          <ac:chgData name="Thomas COUILLEAUX" userId="b9b64f94-a869-4bbe-89a3-653e6af39096" providerId="ADAL" clId="{E655A815-5A68-455D-AB21-F74287AFB64E}" dt="2021-02-22T10:18:42.833" v="122" actId="20577"/>
          <ac:spMkLst>
            <pc:docMk/>
            <pc:sldMk cId="3540495122" sldId="304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E655A815-5A68-455D-AB21-F74287AFB64E}" dt="2021-03-02T14:51:32.855" v="233" actId="20577"/>
        <pc:sldMkLst>
          <pc:docMk/>
          <pc:sldMk cId="2784069906" sldId="305"/>
        </pc:sldMkLst>
        <pc:spChg chg="mod">
          <ac:chgData name="Thomas COUILLEAUX" userId="b9b64f94-a869-4bbe-89a3-653e6af39096" providerId="ADAL" clId="{E655A815-5A68-455D-AB21-F74287AFB64E}" dt="2021-03-02T14:51:32.855" v="233" actId="20577"/>
          <ac:spMkLst>
            <pc:docMk/>
            <pc:sldMk cId="2784069906" sldId="305"/>
            <ac:spMk id="11" creationId="{029B187B-E7D3-44A8-BA3B-5686745B272D}"/>
          </ac:spMkLst>
        </pc:spChg>
      </pc:sldChg>
    </pc:docChg>
  </pc:docChgLst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03/03/2021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03/03/2021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03/03/2021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Cible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3540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582614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3273515" y="2105561"/>
            <a:ext cx="564497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/>
              <a:t>-Office365</a:t>
            </a:r>
          </a:p>
          <a:p>
            <a:r>
              <a:rPr lang="fr-FR" dirty="0"/>
              <a:t>-</a:t>
            </a:r>
            <a:r>
              <a:rPr lang="fr-FR" dirty="0" err="1"/>
              <a:t>AzureActiveDirectory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AzureAdvancedThreatProtection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AzureSecurityCenter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ThreatIntelligence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MicrosoftDefenderAdvancedThreatProtection</a:t>
            </a:r>
            <a:endParaRPr lang="fr-FR" dirty="0"/>
          </a:p>
          <a:p>
            <a:r>
              <a:rPr lang="fr-FR" dirty="0"/>
              <a:t>-</a:t>
            </a:r>
            <a:r>
              <a:rPr lang="fr-FR" dirty="0" err="1"/>
              <a:t>MicrosoftCloudAppSecurity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2459504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27840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-Fournir une application sur le store Microsoft, reprenant l’ensemble des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Metsys </a:t>
            </a:r>
            <a:r>
              <a:rPr lang="en-US" sz="2400" dirty="0">
                <a:solidFill>
                  <a:schemeClr val="bg1"/>
                </a:solidFill>
              </a:rPr>
              <a:t>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Intégration Manuelle VS Industrialisé</a:t>
            </a:r>
          </a:p>
        </p:txBody>
      </p:sp>
    </p:spTree>
    <p:extLst>
      <p:ext uri="{BB962C8B-B14F-4D97-AF65-F5344CB8AC3E}">
        <p14:creationId xmlns:p14="http://schemas.microsoft.com/office/powerpoint/2010/main" val="28394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1423629" y="3228945"/>
            <a:ext cx="81280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Avantages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et </a:t>
            </a:r>
            <a:r>
              <a:rPr lang="fr-FR" sz="22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2918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951</Words>
  <Application>Microsoft Office PowerPoint</Application>
  <PresentationFormat>Widescreen</PresentationFormat>
  <Paragraphs>245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2021-03-03T11:00:12Z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